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9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8680" y="395536"/>
            <a:ext cx="5697760" cy="22231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Посещение колокольни и колокольного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х</a:t>
            </a:r>
            <a:r>
              <a:rPr lang="ru-RU" sz="4800" b="1" baseline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рама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 Покрова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Пресвятой Богородицы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С. Кудиново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8800" y="7092280"/>
            <a:ext cx="34290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Ногинский район, село Кудиново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МДОУ ЦРР № 84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«Золотое зернышко»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2" descr="G:\Садик Золотое зёрнышко\ОПК\Фото\Посещение храма садик 2015 год\DSC02502.JPG"/>
          <p:cNvPicPr>
            <a:picLocks noChangeAspect="1" noChangeArrowheads="1"/>
          </p:cNvPicPr>
          <p:nvPr/>
        </p:nvPicPr>
        <p:blipFill>
          <a:blip r:embed="rId2" cstate="print"/>
          <a:srcRect r="1967" b="26745"/>
          <a:stretch>
            <a:fillRect/>
          </a:stretch>
        </p:blipFill>
        <p:spPr bwMode="auto">
          <a:xfrm>
            <a:off x="260648" y="3203848"/>
            <a:ext cx="6292080" cy="352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адик Золотое зёрнышко\ОПК\Фото\Посещение храма садик 2015 год\DSC02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482402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G:\Садик Золотое зёрнышко\ОПК\Фото\Посещение храма садик 2015 год\DSC0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104360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Садик Золотое зёрнышко\ОПК\Фото\Посещение храма садик 2015 год\DSC02476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476672" y="467544"/>
            <a:ext cx="390590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Садик Золотое зёрнышко\ОПК\Фото\Посещение храма садик 2015 год\DSC02469.JPG"/>
          <p:cNvPicPr>
            <a:picLocks noChangeAspect="1" noChangeArrowheads="1"/>
          </p:cNvPicPr>
          <p:nvPr/>
        </p:nvPicPr>
        <p:blipFill>
          <a:blip r:embed="rId3" cstate="print"/>
          <a:srcRect l="10390" t="1154" r="17744" b="14569"/>
          <a:stretch>
            <a:fillRect/>
          </a:stretch>
        </p:blipFill>
        <p:spPr bwMode="auto">
          <a:xfrm>
            <a:off x="3284984" y="3131840"/>
            <a:ext cx="3384376" cy="269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G:\Садик Золотое зёрнышко\ОПК\Фото\Посещение храма садик 2015 год\DSC02478.JPG"/>
          <p:cNvPicPr>
            <a:picLocks noChangeAspect="1" noChangeArrowheads="1"/>
          </p:cNvPicPr>
          <p:nvPr/>
        </p:nvPicPr>
        <p:blipFill>
          <a:blip r:embed="rId4" cstate="print"/>
          <a:srcRect l="5901" r="10626" b="6951"/>
          <a:stretch>
            <a:fillRect/>
          </a:stretch>
        </p:blipFill>
        <p:spPr bwMode="auto">
          <a:xfrm>
            <a:off x="692696" y="5868144"/>
            <a:ext cx="3672408" cy="30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0648" y="349188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Хорошо на колокольне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Позвонить в колокола.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Чтобы праздник был раздольней,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Чтоб душа запеть могла.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Садик Золотое зёрнышко\ОПК\Фото\Посещение храма садик 2015 год\DSC02485.JPG"/>
          <p:cNvPicPr>
            <a:picLocks noChangeAspect="1" noChangeArrowheads="1"/>
          </p:cNvPicPr>
          <p:nvPr/>
        </p:nvPicPr>
        <p:blipFill>
          <a:blip r:embed="rId2" cstate="print"/>
          <a:srcRect l="9051" b="3801"/>
          <a:stretch>
            <a:fillRect/>
          </a:stretch>
        </p:blipFill>
        <p:spPr bwMode="auto">
          <a:xfrm>
            <a:off x="260648" y="152157"/>
            <a:ext cx="3528392" cy="279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Садик Золотое зёрнышко\ОПК\Фото\Посещение храма садик 2015 год\DSC02480.JPG"/>
          <p:cNvPicPr>
            <a:picLocks noChangeAspect="1" noChangeArrowheads="1"/>
          </p:cNvPicPr>
          <p:nvPr/>
        </p:nvPicPr>
        <p:blipFill>
          <a:blip r:embed="rId3" cstate="print"/>
          <a:srcRect l="12036" r="-1445" b="17469"/>
          <a:stretch>
            <a:fillRect/>
          </a:stretch>
        </p:blipFill>
        <p:spPr bwMode="auto">
          <a:xfrm>
            <a:off x="2708920" y="2611167"/>
            <a:ext cx="3960440" cy="274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G:\Садик Золотое зёрнышко\ОПК\Фото\Посещение храма садик 2015 год\DSC02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529208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</cp:revision>
  <dcterms:created xsi:type="dcterms:W3CDTF">2016-01-25T10:04:40Z</dcterms:created>
  <dcterms:modified xsi:type="dcterms:W3CDTF">2016-01-25T10:19:56Z</dcterms:modified>
</cp:coreProperties>
</file>